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3"/>
  </p:notesMasterIdLst>
  <p:handoutMasterIdLst>
    <p:handoutMasterId r:id="rId4"/>
  </p:handoutMasterIdLst>
  <p:sldIdLst>
    <p:sldId id="2023" r:id="rId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80"/>
    <a:srgbClr val="FF00FF"/>
    <a:srgbClr val="CCCC00"/>
    <a:srgbClr val="9900CC"/>
    <a:srgbClr val="3333CC"/>
    <a:srgbClr val="00800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>
      <p:cViewPr varScale="1">
        <p:scale>
          <a:sx n="84" d="100"/>
          <a:sy n="84" d="100"/>
        </p:scale>
        <p:origin x="13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2687B2-74EA-46C5-A8B9-6796361D4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259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C1F524-54F2-4BB7-AF7C-A330C9093F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16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508CEC-11D7-4589-9421-6AA1A7C0F8DE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92942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94AC3E-4F61-4DA1-9F26-A9BCAF8C27C7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6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1FC06B-1001-41C7-BCD1-C3C11D2F10FE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6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975857-BEF5-4165-95D4-7CA26FA1F3F0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192655-E775-4AD0-8872-95BC1BAEC8A0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9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FB5076-C3EB-4D2D-8866-33024EF556B2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D8C2C4-BEF0-4596-A159-FD823AD010A9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6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D68C34-BACF-4B98-91D5-F8DF10F07D66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8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E54DC9-E5E1-44A2-BD57-7573DF36ACC2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1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0433B5-F0AE-406E-9868-F7BEA6D77FD3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860773-D2E4-47E1-BB58-D48AFB1CAD9A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9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73E5B3-2A5B-4307-949B-576830F12982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5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87DA7-70BA-43EA-9743-00EA59DC5A99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2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649413" y="1208088"/>
            <a:ext cx="1403350" cy="579437"/>
          </a:xfrm>
          <a:prstGeom prst="rect">
            <a:avLst/>
          </a:prstGeom>
          <a:solidFill>
            <a:srgbClr val="00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68612" name="AutoShape 7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68613" name="AutoShape 8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68614" name="Oval 13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8615" name="Oval 16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8616" name="Oval 32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8617" name="AutoShape 33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2303463" y="3821113"/>
            <a:ext cx="1403350" cy="579437"/>
          </a:xfrm>
          <a:prstGeom prst="rect">
            <a:avLst/>
          </a:prstGeom>
          <a:solidFill>
            <a:srgbClr val="000000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4414838" y="2794000"/>
            <a:ext cx="4484687" cy="3856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4697413" y="2935288"/>
            <a:ext cx="399415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…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並且你們在大患難之中，帶著聖靈的喜樂，領受了主的話，就效法我們，也效法了主，以致你們成了馬其頓和亞該亞所有信徒的榜樣。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因為主的話從你們那裡已經宣揚出來，不單在馬其頓和亞該亞，就是在各處，你們向神的信心也都傳開了，所以不用我們說甚麼；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(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帖前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1:6-8)</a:t>
            </a:r>
          </a:p>
        </p:txBody>
      </p:sp>
    </p:spTree>
    <p:extLst>
      <p:ext uri="{BB962C8B-B14F-4D97-AF65-F5344CB8AC3E}">
        <p14:creationId xmlns:p14="http://schemas.microsoft.com/office/powerpoint/2010/main" val="589683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38" grpId="0" animBg="1"/>
      <p:bldP spid="471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20210606學一區主日申言a</Template>
  <TotalTime>1</TotalTime>
  <Words>97</Words>
  <Application>Microsoft Office PowerPoint</Application>
  <PresentationFormat>如螢幕大小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SimHei</vt:lpstr>
      <vt:lpstr>新細明體</vt:lpstr>
      <vt:lpstr>Arial</vt:lpstr>
      <vt:lpstr>Times New Roman</vt:lpstr>
      <vt:lpstr>Default Design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李國光</dc:creator>
  <cp:lastModifiedBy>李國光</cp:lastModifiedBy>
  <cp:revision>1</cp:revision>
  <cp:lastPrinted>1999-12-18T10:03:18Z</cp:lastPrinted>
  <dcterms:created xsi:type="dcterms:W3CDTF">2021-08-07T01:59:57Z</dcterms:created>
  <dcterms:modified xsi:type="dcterms:W3CDTF">2021-08-07T02:01:34Z</dcterms:modified>
</cp:coreProperties>
</file>