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7" r:id="rId1"/>
  </p:sldMasterIdLst>
  <p:notesMasterIdLst>
    <p:notesMasterId r:id="rId3"/>
  </p:notesMasterIdLst>
  <p:handoutMasterIdLst>
    <p:handoutMasterId r:id="rId4"/>
  </p:handoutMasterIdLst>
  <p:sldIdLst>
    <p:sldId id="2023" r:id="rId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8080"/>
    <a:srgbClr val="FF00FF"/>
    <a:srgbClr val="CCCC00"/>
    <a:srgbClr val="9900CC"/>
    <a:srgbClr val="3333CC"/>
    <a:srgbClr val="008000"/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2" autoAdjust="0"/>
  </p:normalViewPr>
  <p:slideViewPr>
    <p:cSldViewPr>
      <p:cViewPr varScale="1">
        <p:scale>
          <a:sx n="84" d="100"/>
          <a:sy n="84" d="100"/>
        </p:scale>
        <p:origin x="138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68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62687B2-74EA-46C5-A8B9-6796361D444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259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94C1F524-54F2-4BB7-AF7C-A330C9093F5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16338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508CEC-11D7-4589-9421-6AA1A7C0F8DE}" type="slidenum">
              <a:rPr kumimoji="0" lang="zh-TW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92942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94AC3E-4F61-4DA1-9F26-A9BCAF8C27C7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6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C1FC06B-1001-41C7-BCD1-C3C11D2F10FE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867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975857-BEF5-4165-95D4-7CA26FA1F3F0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42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C192655-E775-4AD0-8872-95BC1BAEC8A0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99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FB5076-C3EB-4D2D-8866-33024EF556B2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67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D8C2C4-BEF0-4596-A159-FD823AD010A9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566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D68C34-BACF-4B98-91D5-F8DF10F07D66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280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3E54DC9-E5E1-44A2-BD57-7573DF36ACC2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51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0433B5-F0AE-406E-9868-F7BEA6D77FD3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09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860773-D2E4-47E1-BB58-D48AFB1CAD9A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492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73E5B3-2A5B-4307-949B-576830F12982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545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a typeface="新細明體" panose="02020500000000000000" pitchFamily="18" charset="-12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a typeface="新細明體" panose="02020500000000000000" pitchFamily="18" charset="-12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a typeface="新細明體" panose="02020500000000000000" pitchFamily="18" charset="-12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F787DA7-70BA-43EA-9743-00EA59DC5A99}" type="slidenum">
              <a:rPr kumimoji="0" lang="zh-TW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24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3rd-journe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649413" y="1208088"/>
            <a:ext cx="1403350" cy="579437"/>
          </a:xfrm>
          <a:prstGeom prst="rect">
            <a:avLst/>
          </a:prstGeom>
          <a:solidFill>
            <a:srgbClr val="00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馬其頓</a:t>
            </a:r>
          </a:p>
        </p:txBody>
      </p:sp>
      <p:sp>
        <p:nvSpPr>
          <p:cNvPr id="68612" name="AutoShape 7"/>
          <p:cNvSpPr>
            <a:spLocks noChangeAspect="1" noChangeArrowheads="1"/>
          </p:cNvSpPr>
          <p:nvPr/>
        </p:nvSpPr>
        <p:spPr bwMode="auto">
          <a:xfrm>
            <a:off x="4127500" y="249238"/>
            <a:ext cx="769938" cy="393700"/>
          </a:xfrm>
          <a:prstGeom prst="wedgeRectCallout">
            <a:avLst>
              <a:gd name="adj1" fmla="val 65051"/>
              <a:gd name="adj2" fmla="val 4556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腓立比</a:t>
            </a:r>
          </a:p>
        </p:txBody>
      </p:sp>
      <p:sp>
        <p:nvSpPr>
          <p:cNvPr id="68613" name="AutoShape 8"/>
          <p:cNvSpPr>
            <a:spLocks noChangeAspect="1" noChangeArrowheads="1"/>
          </p:cNvSpPr>
          <p:nvPr/>
        </p:nvSpPr>
        <p:spPr bwMode="auto">
          <a:xfrm>
            <a:off x="3503613" y="1431925"/>
            <a:ext cx="1181100" cy="323850"/>
          </a:xfrm>
          <a:prstGeom prst="wedgeRectCallout">
            <a:avLst>
              <a:gd name="adj1" fmla="val -30644"/>
              <a:gd name="adj2" fmla="val -118630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帖撒羅尼迦</a:t>
            </a:r>
          </a:p>
        </p:txBody>
      </p:sp>
      <p:sp>
        <p:nvSpPr>
          <p:cNvPr id="68614" name="Oval 13"/>
          <p:cNvSpPr>
            <a:spLocks noChangeAspect="1" noChangeArrowheads="1"/>
          </p:cNvSpPr>
          <p:nvPr/>
        </p:nvSpPr>
        <p:spPr bwMode="auto">
          <a:xfrm>
            <a:off x="3679825" y="1128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8615" name="Oval 16"/>
          <p:cNvSpPr>
            <a:spLocks noChangeAspect="1" noChangeArrowheads="1"/>
          </p:cNvSpPr>
          <p:nvPr/>
        </p:nvSpPr>
        <p:spPr bwMode="auto">
          <a:xfrm>
            <a:off x="5016500" y="620713"/>
            <a:ext cx="80963" cy="80962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8616" name="Oval 32"/>
          <p:cNvSpPr>
            <a:spLocks noChangeAspect="1" noChangeArrowheads="1"/>
          </p:cNvSpPr>
          <p:nvPr/>
        </p:nvSpPr>
        <p:spPr bwMode="auto">
          <a:xfrm>
            <a:off x="3657600" y="4562475"/>
            <a:ext cx="79375" cy="8096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68617" name="AutoShape 33"/>
          <p:cNvSpPr>
            <a:spLocks noChangeAspect="1" noChangeArrowheads="1"/>
          </p:cNvSpPr>
          <p:nvPr/>
        </p:nvSpPr>
        <p:spPr bwMode="auto">
          <a:xfrm>
            <a:off x="2727325" y="4633913"/>
            <a:ext cx="769938" cy="366712"/>
          </a:xfrm>
          <a:prstGeom prst="wedgeRectCallout">
            <a:avLst>
              <a:gd name="adj1" fmla="val 70208"/>
              <a:gd name="adj2" fmla="val -50435"/>
            </a:avLst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47138" name="Text Box 34"/>
          <p:cNvSpPr txBox="1">
            <a:spLocks noChangeArrowheads="1"/>
          </p:cNvSpPr>
          <p:nvPr/>
        </p:nvSpPr>
        <p:spPr bwMode="auto">
          <a:xfrm>
            <a:off x="2303463" y="3821113"/>
            <a:ext cx="1403350" cy="579437"/>
          </a:xfrm>
          <a:prstGeom prst="rect">
            <a:avLst/>
          </a:prstGeom>
          <a:solidFill>
            <a:srgbClr val="000000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亞該亞</a:t>
            </a:r>
          </a:p>
        </p:txBody>
      </p:sp>
      <p:sp>
        <p:nvSpPr>
          <p:cNvPr id="47142" name="Rectangle 38"/>
          <p:cNvSpPr>
            <a:spLocks noChangeArrowheads="1"/>
          </p:cNvSpPr>
          <p:nvPr/>
        </p:nvSpPr>
        <p:spPr bwMode="auto">
          <a:xfrm>
            <a:off x="4414838" y="2794000"/>
            <a:ext cx="4484687" cy="38560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</p:txBody>
      </p:sp>
      <p:sp>
        <p:nvSpPr>
          <p:cNvPr id="47141" name="Rectangle 37"/>
          <p:cNvSpPr>
            <a:spLocks noChangeArrowheads="1"/>
          </p:cNvSpPr>
          <p:nvPr/>
        </p:nvSpPr>
        <p:spPr bwMode="auto">
          <a:xfrm>
            <a:off x="4697413" y="2935288"/>
            <a:ext cx="3994150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itchFamily="49" charset="-122"/>
                <a:ea typeface="新細明體" panose="02020500000000000000" pitchFamily="18" charset="-120"/>
                <a:cs typeface="Arial" panose="020B0604020202020204" pitchFamily="34" charset="0"/>
              </a:rPr>
              <a:t>…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 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並且你們在大患難之中，帶著聖靈的喜樂，領受了主的話，就效法我們，也效法了主，以致你們成了馬其頓和亞該亞所有信徒的榜樣。</a:t>
            </a: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300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Hei" pitchFamily="49" charset="-122"/>
                <a:cs typeface="Arial" panose="020B0604020202020204" pitchFamily="34" charset="0"/>
              </a:rPr>
              <a:t>因為主的話從你們那裡已經宣揚出來，不單在馬其頓和亞該亞，就是在各處，你們向神的信心也都傳開了，所以不用我們說甚麼；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(</a:t>
            </a:r>
            <a:r>
              <a:rPr kumimoji="0" lang="zh-TW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帖前</a:t>
            </a:r>
            <a:r>
              <a:rPr kumimoji="0" lang="en-US" altLang="zh-TW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SimHei" pitchFamily="49" charset="-122"/>
                <a:ea typeface="SimHei" pitchFamily="49" charset="-122"/>
                <a:cs typeface="Arial" panose="020B0604020202020204" pitchFamily="34" charset="0"/>
              </a:rPr>
              <a:t>1:6-8)</a:t>
            </a:r>
          </a:p>
        </p:txBody>
      </p:sp>
    </p:spTree>
    <p:extLst>
      <p:ext uri="{BB962C8B-B14F-4D97-AF65-F5344CB8AC3E}">
        <p14:creationId xmlns:p14="http://schemas.microsoft.com/office/powerpoint/2010/main" val="589683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  <p:bldP spid="47138" grpId="0" animBg="1"/>
      <p:bldP spid="47142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20210606學一區主日申言a</Template>
  <TotalTime>1</TotalTime>
  <Words>97</Words>
  <Application>Microsoft Office PowerPoint</Application>
  <PresentationFormat>如螢幕大小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SimHei</vt:lpstr>
      <vt:lpstr>新細明體</vt:lpstr>
      <vt:lpstr>Arial</vt:lpstr>
      <vt:lpstr>Times New Roman</vt:lpstr>
      <vt:lpstr>Default Design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李國光</dc:creator>
  <cp:lastModifiedBy>李國光</cp:lastModifiedBy>
  <cp:revision>1</cp:revision>
  <cp:lastPrinted>1999-12-18T10:03:18Z</cp:lastPrinted>
  <dcterms:created xsi:type="dcterms:W3CDTF">2021-08-07T01:59:57Z</dcterms:created>
  <dcterms:modified xsi:type="dcterms:W3CDTF">2021-08-07T02:01:34Z</dcterms:modified>
</cp:coreProperties>
</file>